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8" r:id="rId4"/>
    <p:sldId id="258" r:id="rId5"/>
    <p:sldId id="259" r:id="rId6"/>
    <p:sldId id="269" r:id="rId7"/>
    <p:sldId id="270" r:id="rId8"/>
    <p:sldId id="260" r:id="rId9"/>
    <p:sldId id="261" r:id="rId10"/>
    <p:sldId id="262" r:id="rId11"/>
    <p:sldId id="271" r:id="rId12"/>
    <p:sldId id="263" r:id="rId13"/>
    <p:sldId id="264" r:id="rId14"/>
    <p:sldId id="272" r:id="rId15"/>
    <p:sldId id="265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42" autoAdjust="0"/>
  </p:normalViewPr>
  <p:slideViewPr>
    <p:cSldViewPr>
      <p:cViewPr varScale="1">
        <p:scale>
          <a:sx n="52" d="100"/>
          <a:sy n="52" d="100"/>
        </p:scale>
        <p:origin x="-18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35109" y="15515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1600" dirty="0">
                <a:latin typeface="Bernard MT Condensed" pitchFamily="18" charset="0"/>
              </a:rPr>
              <a:t>A Personal Relationship with God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0110" y="15515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3087FA2-80FE-4AEA-ADC1-AAB015C9EABC}" type="datetimeFigureOut">
              <a:rPr lang="en-US" smtClean="0"/>
              <a:t>8/19/2012</a:t>
            </a:fld>
            <a:r>
              <a:rPr lang="en-US" dirty="0" smtClean="0"/>
              <a:t>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6739" y="8688493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03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C18204B-FDC0-49FB-9B01-6714700BE08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0014F82-D13F-4C30-9E10-866F3BF9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 at West Side on August 19,</a:t>
            </a:r>
            <a:r>
              <a:rPr lang="en-US" baseline="0" dirty="0" smtClean="0"/>
              <a:t> 2012 PM</a:t>
            </a:r>
          </a:p>
          <a:p>
            <a:r>
              <a:rPr lang="en-US" baseline="0" dirty="0" smtClean="0"/>
              <a:t>Print Slides:  1,11,14</a:t>
            </a:r>
          </a:p>
          <a:p>
            <a:r>
              <a:rPr lang="en-US" baseline="0" dirty="0" smtClean="0"/>
              <a:t>Based on a portion of a sermon outline by Joe Price (The Spirit’s Sword, 12/16/2007)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14F82-D13F-4C30-9E10-866F3BF986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1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3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3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3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600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48B1-D661-460B-A7A2-F8F65E2C4027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8500-15C0-47C4-8D7E-94D40AF8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42672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Personal Relationship </a:t>
            </a:r>
            <a:r>
              <a:rPr lang="en-US" sz="48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with</a:t>
            </a:r>
            <a: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8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God</a:t>
            </a:r>
            <a:endParaRPr lang="en-US" sz="8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71628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Matthew 11:28-30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1 Peter 5:5-7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339725">
              <a:buNone/>
            </a:pPr>
            <a:r>
              <a:rPr lang="en-US" dirty="0" smtClean="0"/>
              <a:t>Likewise you younger people,              submit yourselves to </a:t>
            </a:r>
            <a:r>
              <a:rPr lang="en-US" i="1" dirty="0" smtClean="0"/>
              <a:t>your</a:t>
            </a:r>
            <a:r>
              <a:rPr lang="en-US" dirty="0" smtClean="0"/>
              <a:t> elders. Yes, all of </a:t>
            </a:r>
            <a:r>
              <a:rPr lang="en-US" i="1" dirty="0" smtClean="0"/>
              <a:t>you</a:t>
            </a:r>
            <a:r>
              <a:rPr lang="en-US" dirty="0" smtClean="0"/>
              <a:t> be submissive to one another, and be clothed with humility, for “God resists the proud, But gives grace to the humble.”  </a:t>
            </a:r>
            <a:r>
              <a:rPr lang="en-US" baseline="30000" dirty="0" smtClean="0"/>
              <a:t>6 </a:t>
            </a:r>
            <a:r>
              <a:rPr lang="en-US" dirty="0" smtClean="0"/>
              <a:t>Therefore humble yourselves under the mighty hand of God, that He may exalt you in due time, </a:t>
            </a:r>
            <a:r>
              <a:rPr lang="en-US" baseline="30000" dirty="0" smtClean="0"/>
              <a:t>7 </a:t>
            </a:r>
            <a:r>
              <a:rPr lang="en-US" u="sng" dirty="0" smtClean="0"/>
              <a:t>casting all your care upon Him, for He cares for you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10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Having a Relationship with God …</a:t>
            </a:r>
            <a:endParaRPr lang="en-US" sz="4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Requires </a:t>
            </a:r>
            <a:r>
              <a:rPr lang="en-US" b="1" u="sng" dirty="0" smtClean="0"/>
              <a:t>Contact</a:t>
            </a:r>
          </a:p>
          <a:p>
            <a:pPr marL="457200" lvl="1" indent="0">
              <a:buNone/>
            </a:pPr>
            <a:r>
              <a:rPr lang="en-US" sz="3200" i="1" dirty="0" smtClean="0"/>
              <a:t>1 John 2:12-14; Psalm 23:4</a:t>
            </a:r>
          </a:p>
          <a:p>
            <a:r>
              <a:rPr lang="en-US" b="1" dirty="0" smtClean="0"/>
              <a:t>Requires spending </a:t>
            </a:r>
            <a:r>
              <a:rPr lang="en-US" b="1" u="sng" dirty="0" smtClean="0"/>
              <a:t>Time</a:t>
            </a:r>
            <a:r>
              <a:rPr lang="en-US" b="1" dirty="0" smtClean="0"/>
              <a:t> together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In communication, worship, service</a:t>
            </a:r>
            <a:endParaRPr lang="en-US" b="1" dirty="0" smtClean="0"/>
          </a:p>
          <a:p>
            <a:r>
              <a:rPr lang="en-US" b="1" dirty="0" smtClean="0"/>
              <a:t>Requires </a:t>
            </a:r>
            <a:r>
              <a:rPr lang="en-US" b="1" u="sng" dirty="0" smtClean="0"/>
              <a:t>Trust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John 14:8-11; James 2:21-23; 1 Pet. 5:5-7</a:t>
            </a:r>
            <a:endParaRPr lang="en-US" sz="3200" i="1" dirty="0">
              <a:solidFill>
                <a:prstClr val="black"/>
              </a:solidFill>
            </a:endParaRPr>
          </a:p>
          <a:p>
            <a:r>
              <a:rPr lang="en-US" b="1" dirty="0" smtClean="0"/>
              <a:t>Requires </a:t>
            </a:r>
            <a:r>
              <a:rPr lang="en-US" b="1" u="sng" dirty="0" smtClean="0"/>
              <a:t>Nurturing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John 14:23; Ephesians 5:8-11</a:t>
            </a: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John 14:23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280988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Jesus answered and said to him,                  “If anyone loves Me, </a:t>
            </a:r>
            <a:r>
              <a:rPr lang="en-US" u="sng" dirty="0" smtClean="0"/>
              <a:t>he will keep My word</a:t>
            </a:r>
            <a:r>
              <a:rPr lang="en-US" dirty="0" smtClean="0"/>
              <a:t>; and My Father will love him, and We will come to him and make Our home with him.</a:t>
            </a:r>
          </a:p>
          <a:p>
            <a:pPr marL="0" indent="280988">
              <a:buNone/>
            </a:pPr>
            <a:endParaRPr lang="en-US" b="1" dirty="0"/>
          </a:p>
          <a:p>
            <a:pPr marL="0" indent="280988">
              <a:buNone/>
            </a:pPr>
            <a:r>
              <a:rPr lang="en-US" b="1" dirty="0" smtClean="0"/>
              <a:t>YOU must take care of your relationship with God.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Ephesians 5:8-11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For you were once darkness, but              now </a:t>
            </a:r>
            <a:r>
              <a:rPr lang="en-US" i="1" dirty="0" smtClean="0"/>
              <a:t>you are</a:t>
            </a:r>
            <a:r>
              <a:rPr lang="en-US" dirty="0" smtClean="0"/>
              <a:t> light in the Lord. </a:t>
            </a:r>
            <a:r>
              <a:rPr lang="en-US" u="sng" dirty="0" smtClean="0"/>
              <a:t>Walk as children of light</a:t>
            </a:r>
            <a:r>
              <a:rPr lang="en-US" dirty="0" smtClean="0"/>
              <a:t> </a:t>
            </a:r>
            <a:r>
              <a:rPr lang="en-US" baseline="30000" dirty="0" smtClean="0"/>
              <a:t>9 </a:t>
            </a:r>
            <a:r>
              <a:rPr lang="en-US" dirty="0" smtClean="0"/>
              <a:t>(for the fruit of the Spirit </a:t>
            </a:r>
            <a:r>
              <a:rPr lang="en-US" i="1" dirty="0" smtClean="0"/>
              <a:t>is</a:t>
            </a:r>
            <a:r>
              <a:rPr lang="en-US" dirty="0" smtClean="0"/>
              <a:t> in all goodness, righteousness, and truth), </a:t>
            </a:r>
            <a:r>
              <a:rPr lang="en-US" baseline="30000" dirty="0" smtClean="0"/>
              <a:t>10 </a:t>
            </a:r>
            <a:r>
              <a:rPr lang="en-US" dirty="0" smtClean="0"/>
              <a:t>finding out what is acceptable to the Lord. </a:t>
            </a:r>
            <a:r>
              <a:rPr lang="en-US" baseline="30000" dirty="0" smtClean="0"/>
              <a:t>11 </a:t>
            </a:r>
            <a:r>
              <a:rPr lang="en-US" dirty="0" smtClean="0"/>
              <a:t>And have no fellowship with the unfruitful works of darkness, but rather expose </a:t>
            </a:r>
            <a:r>
              <a:rPr lang="en-US" i="1" dirty="0" smtClean="0"/>
              <a:t>them.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Conclusion</a:t>
            </a:r>
            <a:endParaRPr lang="en-US" sz="8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162800" cy="43434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     To have a personal relationship with God, you must know Him, or rather, be known by Him.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(cf. Galatians 4:8-9)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Galatians 4:8-9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But then, indeed, when you did                not know God, you served those which by nature are not gods. </a:t>
            </a:r>
            <a:r>
              <a:rPr lang="en-US" baseline="30000" dirty="0" smtClean="0"/>
              <a:t>9 </a:t>
            </a:r>
            <a:r>
              <a:rPr lang="en-US" u="sng" dirty="0" smtClean="0"/>
              <a:t>But now after you have known God, or rather are known by God</a:t>
            </a:r>
            <a:r>
              <a:rPr lang="en-US" dirty="0" smtClean="0"/>
              <a:t>, how </a:t>
            </a:r>
            <a:r>
              <a:rPr lang="en-US" i="1" dirty="0" smtClean="0"/>
              <a:t>is it that</a:t>
            </a:r>
            <a:r>
              <a:rPr lang="en-US" dirty="0" smtClean="0"/>
              <a:t> you turn again to the weak and beggarly elements, to which you desire again to be in bondage?</a:t>
            </a:r>
          </a:p>
          <a:p>
            <a:pPr marL="0" indent="280988">
              <a:buNone/>
            </a:pPr>
            <a:endParaRPr lang="en-US" sz="2000" dirty="0"/>
          </a:p>
          <a:p>
            <a:pPr marL="0" indent="280988">
              <a:buNone/>
            </a:pPr>
            <a:r>
              <a:rPr lang="en-US" sz="2800" b="1" dirty="0" smtClean="0"/>
              <a:t>We must choose, </a:t>
            </a:r>
            <a:r>
              <a:rPr lang="en-US" sz="2800" b="1" u="sng" dirty="0" smtClean="0"/>
              <a:t>and diligently work to maintain</a:t>
            </a:r>
            <a:r>
              <a:rPr lang="en-US" sz="2800" b="1" dirty="0" smtClean="0"/>
              <a:t> a personal relationship with God!</a:t>
            </a:r>
            <a:endParaRPr lang="en-US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Matthew 11:28-30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Come to Me, all </a:t>
            </a:r>
            <a:r>
              <a:rPr lang="en-US" i="1" dirty="0" smtClean="0"/>
              <a:t>you</a:t>
            </a:r>
            <a:r>
              <a:rPr lang="en-US" dirty="0" smtClean="0"/>
              <a:t> who labor                     and are heavy laden, and I will give you rest. </a:t>
            </a:r>
            <a:r>
              <a:rPr lang="en-US" baseline="30000" dirty="0" smtClean="0"/>
              <a:t>29 </a:t>
            </a:r>
            <a:r>
              <a:rPr lang="en-US" dirty="0" smtClean="0"/>
              <a:t>Take My yoke upon you and learn from Me, for I am gentle and lowly in heart, and you will find rest for your souls. </a:t>
            </a:r>
            <a:r>
              <a:rPr lang="en-US" baseline="30000" dirty="0" smtClean="0"/>
              <a:t>30 </a:t>
            </a:r>
            <a:r>
              <a:rPr lang="en-US" dirty="0" smtClean="0"/>
              <a:t>For My yoke </a:t>
            </a:r>
            <a:r>
              <a:rPr lang="en-US" i="1" dirty="0" smtClean="0"/>
              <a:t>is</a:t>
            </a:r>
            <a:r>
              <a:rPr lang="en-US" dirty="0" smtClean="0"/>
              <a:t> easy and My burden is light.”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10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Having a Relationship with God …</a:t>
            </a:r>
            <a:endParaRPr lang="en-US" sz="4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/>
              <a:t>Requires </a:t>
            </a:r>
            <a:r>
              <a:rPr lang="en-US" b="1" u="sng" dirty="0" smtClean="0"/>
              <a:t>Contact</a:t>
            </a:r>
          </a:p>
          <a:p>
            <a:pPr marL="457200" lvl="1" indent="0">
              <a:buNone/>
            </a:pPr>
            <a:r>
              <a:rPr lang="en-US" sz="3200" i="1" dirty="0" smtClean="0"/>
              <a:t>1 John 2:12-14; Psalm 23:4</a:t>
            </a:r>
          </a:p>
        </p:txBody>
      </p:sp>
    </p:spTree>
    <p:extLst>
      <p:ext uri="{BB962C8B-B14F-4D97-AF65-F5344CB8AC3E}">
        <p14:creationId xmlns:p14="http://schemas.microsoft.com/office/powerpoint/2010/main" val="37276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1 John 2:12-14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303"/>
            <a:ext cx="8229600" cy="5582965"/>
          </a:xfrm>
        </p:spPr>
        <p:txBody>
          <a:bodyPr>
            <a:normAutofit fontScale="92500" lnSpcReduction="10000"/>
          </a:bodyPr>
          <a:lstStyle/>
          <a:p>
            <a:pPr marL="0" indent="280988">
              <a:buNone/>
            </a:pPr>
            <a:r>
              <a:rPr lang="en-US" dirty="0" smtClean="0"/>
              <a:t>I write to you, little children,                  Because your sins are forgiven you for His name’s sake.  </a:t>
            </a:r>
            <a:r>
              <a:rPr lang="en-US" baseline="30000" dirty="0" smtClean="0"/>
              <a:t>13 </a:t>
            </a:r>
            <a:r>
              <a:rPr lang="en-US" dirty="0" smtClean="0"/>
              <a:t>I write to you, fathers, Because you have known Him </a:t>
            </a:r>
            <a:r>
              <a:rPr lang="en-US" i="1" dirty="0" smtClean="0"/>
              <a:t>who is</a:t>
            </a:r>
            <a:r>
              <a:rPr lang="en-US" dirty="0" smtClean="0"/>
              <a:t> from the beginning.  I write to you, young men, Because you have overcome the wicked one.  I write to you, little children, Because you have known the Father.  </a:t>
            </a:r>
            <a:r>
              <a:rPr lang="en-US" baseline="30000" dirty="0" smtClean="0"/>
              <a:t>14 </a:t>
            </a:r>
            <a:r>
              <a:rPr lang="en-US" dirty="0" smtClean="0"/>
              <a:t>I have written to you, fathers, Because you have known Him </a:t>
            </a:r>
            <a:r>
              <a:rPr lang="en-US" i="1" dirty="0" smtClean="0"/>
              <a:t>who is</a:t>
            </a:r>
            <a:r>
              <a:rPr lang="en-US" dirty="0" smtClean="0"/>
              <a:t> from the beginning.  I have written to you, young men, Because you are strong, and the word of God abides in you, And you have overcome the wicked one.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Psalm 23:4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Yea, though I walk through the                       valley of the shadow of death, I will fear no evil; For You </a:t>
            </a:r>
            <a:r>
              <a:rPr lang="en-US" i="1" dirty="0" smtClean="0"/>
              <a:t>are</a:t>
            </a:r>
            <a:r>
              <a:rPr lang="en-US" dirty="0" smtClean="0"/>
              <a:t> with me; Your rod and Your staff, they comfort me.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10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Having a Relationship with God …</a:t>
            </a:r>
            <a:endParaRPr lang="en-US" sz="4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/>
              <a:t>Requires </a:t>
            </a:r>
            <a:r>
              <a:rPr lang="en-US" b="1" u="sng" dirty="0" smtClean="0"/>
              <a:t>Contact</a:t>
            </a:r>
          </a:p>
          <a:p>
            <a:pPr marL="457200" lvl="1" indent="0">
              <a:buNone/>
            </a:pPr>
            <a:r>
              <a:rPr lang="en-US" sz="3200" i="1" dirty="0" smtClean="0"/>
              <a:t>1 John 2:12-14; Psalm 23:4</a:t>
            </a:r>
          </a:p>
          <a:p>
            <a:r>
              <a:rPr lang="en-US" b="1" dirty="0" smtClean="0"/>
              <a:t>Requires spending </a:t>
            </a:r>
            <a:r>
              <a:rPr lang="en-US" b="1" u="sng" dirty="0" smtClean="0"/>
              <a:t>Time</a:t>
            </a:r>
            <a:r>
              <a:rPr lang="en-US" b="1" dirty="0" smtClean="0"/>
              <a:t> together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In communication, worship, service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654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166"/>
            <a:ext cx="8610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Having a Relationship with God …</a:t>
            </a:r>
            <a:endParaRPr lang="en-US" sz="40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Requires </a:t>
            </a:r>
            <a:r>
              <a:rPr lang="en-US" b="1" u="sng" dirty="0" smtClean="0"/>
              <a:t>Contact</a:t>
            </a:r>
          </a:p>
          <a:p>
            <a:pPr marL="457200" lvl="1" indent="0">
              <a:buNone/>
            </a:pPr>
            <a:r>
              <a:rPr lang="en-US" sz="3200" i="1" dirty="0" smtClean="0"/>
              <a:t>1 John 2:12-14; Psalm 23:4</a:t>
            </a:r>
          </a:p>
          <a:p>
            <a:r>
              <a:rPr lang="en-US" b="1" dirty="0" smtClean="0"/>
              <a:t>Requires spending </a:t>
            </a:r>
            <a:r>
              <a:rPr lang="en-US" b="1" u="sng" dirty="0" smtClean="0"/>
              <a:t>Time</a:t>
            </a:r>
            <a:r>
              <a:rPr lang="en-US" b="1" dirty="0" smtClean="0"/>
              <a:t> together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In communication, worship, service</a:t>
            </a:r>
            <a:endParaRPr lang="en-US" b="1" dirty="0" smtClean="0"/>
          </a:p>
          <a:p>
            <a:r>
              <a:rPr lang="en-US" b="1" dirty="0" smtClean="0"/>
              <a:t>Requires </a:t>
            </a:r>
            <a:r>
              <a:rPr lang="en-US" b="1" u="sng" dirty="0" smtClean="0"/>
              <a:t>Trust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prstClr val="black"/>
                </a:solidFill>
              </a:rPr>
              <a:t>John 14:8-11; James 2:21-23; 1 Pet. 5:5-7</a:t>
            </a:r>
            <a:endParaRPr lang="en-US" sz="3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John 14:8-11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532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280988">
              <a:buNone/>
            </a:pPr>
            <a:r>
              <a:rPr lang="en-US" dirty="0" smtClean="0"/>
              <a:t>Philip said to Him, “Lord, show us                the Father, and it is sufficient for us.” </a:t>
            </a:r>
            <a:r>
              <a:rPr lang="en-US" baseline="30000" dirty="0" smtClean="0"/>
              <a:t>9</a:t>
            </a:r>
            <a:r>
              <a:rPr lang="en-US" dirty="0" smtClean="0"/>
              <a:t> Jesus said to him, “Have I been with you so long, and yet you have not known Me, Philip? He who has seen Me has seen the Father; so how can you say, ‘Show us the Father’? </a:t>
            </a:r>
            <a:r>
              <a:rPr lang="en-US" baseline="30000" dirty="0" smtClean="0"/>
              <a:t>10</a:t>
            </a:r>
            <a:r>
              <a:rPr lang="en-US" dirty="0" smtClean="0"/>
              <a:t> Do you not believe that I am in the Father, and the Father in Me? The words that I speak to you I do not speak on My own authority; but the Father who dwells in Me does the works.</a:t>
            </a:r>
            <a:r>
              <a:rPr lang="en-US" baseline="30000" dirty="0" smtClean="0"/>
              <a:t> 11 </a:t>
            </a:r>
            <a:r>
              <a:rPr lang="en-US" dirty="0" smtClean="0"/>
              <a:t>Believe Me that I am in the Father and the Father in Me, or else believe Me for the sake of the works themselves.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10600" cy="944562"/>
          </a:xfrm>
        </p:spPr>
        <p:txBody>
          <a:bodyPr/>
          <a:lstStyle/>
          <a:p>
            <a:pPr algn="l"/>
            <a:r>
              <a:rPr lang="en-US" dirty="0" smtClean="0"/>
              <a:t>James 2:21-23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Was not Abraham our father                        justified by works when he offered Isaac his son on the altar? </a:t>
            </a:r>
            <a:r>
              <a:rPr lang="en-US" baseline="30000" dirty="0" smtClean="0"/>
              <a:t>22 </a:t>
            </a:r>
            <a:r>
              <a:rPr lang="en-US" dirty="0" smtClean="0"/>
              <a:t>Do you see that faith was working together with his works, and by works faith was made perfect? </a:t>
            </a:r>
            <a:r>
              <a:rPr lang="en-US" baseline="30000" dirty="0" smtClean="0"/>
              <a:t>23 </a:t>
            </a:r>
            <a:r>
              <a:rPr lang="en-US" dirty="0" smtClean="0"/>
              <a:t>And the Scripture was fulfilled which says, “</a:t>
            </a:r>
            <a:r>
              <a:rPr lang="en-US" u="sng" dirty="0" smtClean="0"/>
              <a:t>Abraham believed God, and it was accounted to him for righteousness</a:t>
            </a:r>
            <a:r>
              <a:rPr lang="en-US" dirty="0" smtClean="0"/>
              <a:t>.”  And he was called the friend of God.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066800"/>
            <a:ext cx="8077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1"/>
            <a:ext cx="1892300" cy="97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524</Words>
  <Application>Microsoft Office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Personal Relationship with God</vt:lpstr>
      <vt:lpstr>Matthew 11:28-30</vt:lpstr>
      <vt:lpstr>Having a Relationship with God …</vt:lpstr>
      <vt:lpstr>1 John 2:12-14</vt:lpstr>
      <vt:lpstr>Psalm 23:4</vt:lpstr>
      <vt:lpstr>Having a Relationship with God …</vt:lpstr>
      <vt:lpstr>Having a Relationship with God …</vt:lpstr>
      <vt:lpstr>John 14:8-11</vt:lpstr>
      <vt:lpstr>James 2:21-23</vt:lpstr>
      <vt:lpstr>1 Peter 5:5-7</vt:lpstr>
      <vt:lpstr>Having a Relationship with God …</vt:lpstr>
      <vt:lpstr>John 14:23</vt:lpstr>
      <vt:lpstr>Ephesians 5:8-11</vt:lpstr>
      <vt:lpstr>Conclusion</vt:lpstr>
      <vt:lpstr>Galatians 4:8-9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 Relationship with God</dc:title>
  <dc:creator>Stan</dc:creator>
  <cp:lastModifiedBy>Stan</cp:lastModifiedBy>
  <cp:revision>8</cp:revision>
  <cp:lastPrinted>2012-08-19T20:58:22Z</cp:lastPrinted>
  <dcterms:created xsi:type="dcterms:W3CDTF">2012-08-19T19:47:12Z</dcterms:created>
  <dcterms:modified xsi:type="dcterms:W3CDTF">2012-08-19T20:58:26Z</dcterms:modified>
</cp:coreProperties>
</file>